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Source Code Pro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.fntdata"/><Relationship Id="rId14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67d064ab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67d064ab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7d064a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7d064a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67d064ab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67d064ab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67d064ab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67d064ab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7d064ab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7d064ab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Дизайн социального ролика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4431625" y="3964650"/>
            <a:ext cx="4581900" cy="6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Ахапкин Кирилл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Название работы “Редкая болезнь”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Синопсис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42950" y="1215550"/>
            <a:ext cx="7866000" cy="3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Молодая девушка приходит к пожилой гадалке-целительнице и начинает просить о помощи. Ее близкий тяжело болен. Целительница - последняя надежда девушки. Организм больного страдает от редкой болезни, но и ее можно вылечить, нужно лишь выполнить все советы гадалки.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СЦенарий социального видеоролика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87625"/>
            <a:ext cx="44307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Молодая девушка приходит к пожилой гадалке-целительнице, протягивает фотографию своего близкого.(Фотография не показывается)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-1155275" y="-592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625" y="1373600"/>
            <a:ext cx="3638672" cy="29309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604200" y="1654350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Сценарий социального Видеоролика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968400" y="1246250"/>
            <a:ext cx="5012400" cy="32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Эмоционально (со слезами на глазах) начинает просить: Помогите, пожалуйста. К кому я только не обращалась…Вы моя последняя надежда.Моя.......матушка, всю жизнь проработала директором приюта, она вырастила не одно поколение, вкладывая в каждое из них частичку себя. Но долгая изнурительная работа сделала свое, матушка просто начала увядать на глазах.  Сейчас же она страдает каждый день: иммунитет ее сильно ослаблен, температура только и делает, что растет, пробовали сбить, не получается… Она не в состоянии сама что-то переварить, ее организм все отторгает... Постоянно происходят перепады настроения и скачет давление. Часто ей не хватает воздуха и она начинает задыхаться. Помогите нам вылечить ее от этой чудовищной лихорадки…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76" y="1196000"/>
            <a:ext cx="3040323" cy="355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Сценарий социального Видеоролика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83375"/>
            <a:ext cx="4791600" cy="32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Целительница(рассматривая фотографию и делая паузы): Это достаточно редкая болезнь… Я бы сказала… уникальная в своем роде… -  «экологическая безнравственность».  (В этот момент крупным планом показывается фотография, где изображена планета Земля)Тягаться с ней можно, только полностью сменив образ жизни больного, изменив подход в борьбе с лихорадкой. Я, конечно, могу дать тебе гринписовский отвар с заговором или же оберег ООНовский, но этого все равно будет недостаточно, эффект будет слабый, к сожалению. Здесь же нужно особое лекарство – ЕДИНСТВО всех и вся.  Донеси весть о матушке всем ребятам из приюта, начните бережно ухаживать, постарайтесь не напрягать ее изнуренный организм и  окутайте ее все вместе заботой и любовью. Только так вы  сможете исцелить и сохранишь жизнь своей  матушке-кормилице.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00" y="1246250"/>
            <a:ext cx="3735901" cy="283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-441725" y="-96200"/>
            <a:ext cx="240900" cy="2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707775" y="2023500"/>
            <a:ext cx="6750900" cy="29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rgbClr val="000000"/>
                </a:solidFill>
              </a:rPr>
              <a:t>СПАСИБО ЗА ВНИМАНИЕ!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